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0F9CD-E24C-B5F7-F7FF-A42A96C80E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53D136-937E-8936-09CC-F03CE81E5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E7AF3B-8A79-2D4A-2548-16B9A668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5B001-5F47-6F54-9BAA-0BFF92AE1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4A69A-6C2B-BE20-9F1D-80F8DD8E9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817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BAA25-9064-4D6C-635E-710C80BDC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A17EAF-DC33-CBEC-5598-2484A4E027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7735C-216B-8466-AB0C-046D946A4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B74E31-8872-D6BB-82CD-916D520AD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A1F16-342B-0A3C-93A6-1C607E350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510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D24027-2DC1-E1BF-B412-201FC8C3D3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E78D7-6408-9D42-EA7A-5DD8B66376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E0ABF-0001-797C-A00B-A182531C0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1202D-55C5-9620-DD50-CFD22C8EC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56592-2312-B2FA-B535-8C05FE3B5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003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3E406-E32F-E938-C251-DF86BD0F1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43A86-7687-E710-8BB1-967EDA357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A2861-66F5-4F1B-49A5-4A9D7E84A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659BE-0125-B165-4803-DE965B71F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8A478-B38F-62C1-C75F-F12B15A13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81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42444-6D56-D809-8264-80BEE86B9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33E7FC-88AE-BEC5-E84E-0F20C849F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F2ACF-EB57-2ED5-A5DB-1CA7F4048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9D548-3626-EA35-F987-E239456A3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EB273-6CDD-D050-96C0-AA2830E3E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835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D8124-8D99-25B9-3286-522B0AD79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7CAE1-7EBA-AC08-0B57-52F0DE696B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F9D99E-E6E9-B1F5-B7A8-17487B84D8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549DC9-8FAF-C538-C618-C60F6B217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E34D51-E514-8BB3-3F20-2800B9B5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9056FC-0363-08D6-9007-E4C3071BD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27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B58F6-2675-B9B5-CCBB-AE77C4881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5E325E-B55D-AE03-DA70-AF3C76084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323FB3-E983-3CF6-6F45-38CCF5B197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2B3465-7C89-8FA3-0C42-9D309086B7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DA4658-43BB-963D-4F18-022A9DCE1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B81167-6655-EA68-3753-CD7536A8A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82986C-26AB-A71F-2A2B-FD5A9704C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5D1FBB-2024-743B-2CB1-BAE72958D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3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401C2-AF64-9690-E732-9ED364E9E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45FCA0-1CB4-CC88-BBC7-C1D5F74E5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3E675-F82D-2D1A-4CF2-9B00DAF90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509FED-9ED3-1ECB-BDFB-DBB69DFFE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454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110921-5230-26BB-099B-8E6AE6721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2B2677-273A-E036-0CC2-BC28DFBE7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58972A-C9C5-605A-4037-B3535B2EB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526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92BC8-C4AB-4592-94C0-C234BDE11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9F003-5C2D-E791-519C-42782EB99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97C251-6E8E-1F41-2092-065AC5B893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0E9AC8-B149-DC26-B9F8-702904407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263ED1-7902-E721-DEA5-31BA2A0AD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92A4E2-4ADF-70BA-EBF6-E0DF439D0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948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A0ADD-50AD-3C55-CD42-8E458E0F5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C2CE6F-C60A-3E84-472A-6820433F09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04236B-2B80-60FC-79D6-D7CB81C0A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68A34B-5448-1395-2012-4682E2E2C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3D7E81-19EA-B3DB-B19C-473E4721D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C9B89B-3C04-7346-B08C-CA2C7E8C4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16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4D09F7-77CF-9C9A-EBBE-A20F6944D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1EE4DB-3930-F7BB-DC8B-345938C49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C4776-648B-3D72-C9B4-D09FCBDC01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AC211-01E4-2E48-839E-DBCB3DA06732}" type="datetimeFigureOut">
              <a:rPr lang="en-US" smtClean="0"/>
              <a:t>7/4/23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70559-4164-FE38-6252-56F06749FF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C95B0E-7F33-C75A-C1D1-BE9B975261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13937-A49E-3143-9064-FBD31CC560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600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FDBBE5E-2189-A5D7-E06A-5044ED340C0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3986"/>
            <a:ext cx="2174789" cy="19138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A679DF-2F63-4859-F8FE-AB4BFA680D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24"/>
          <a:stretch/>
        </p:blipFill>
        <p:spPr>
          <a:xfrm>
            <a:off x="1" y="2508138"/>
            <a:ext cx="2242734" cy="11988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BCA611-8173-F779-CF0C-0686A6C6825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33" r="3963" b="24119"/>
          <a:stretch/>
        </p:blipFill>
        <p:spPr>
          <a:xfrm>
            <a:off x="2434281" y="234778"/>
            <a:ext cx="6709719" cy="24110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70A8E8-C5BE-6248-A6DF-FA2537360F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882" r="3432" b="3324"/>
          <a:stretch/>
        </p:blipFill>
        <p:spPr>
          <a:xfrm>
            <a:off x="2660821" y="4428159"/>
            <a:ext cx="6870357" cy="7738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6547BF-11D6-781F-7B80-C1ED8CB9A5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8320" y="2807350"/>
            <a:ext cx="1461639" cy="1640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376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Ruey Leng Loo</dc:creator>
  <cp:lastModifiedBy>Ruey Leng Loo</cp:lastModifiedBy>
  <cp:revision>2</cp:revision>
  <dcterms:created xsi:type="dcterms:W3CDTF">2023-07-04T04:38:36Z</dcterms:created>
  <dcterms:modified xsi:type="dcterms:W3CDTF">2023-07-04T09:14:46Z</dcterms:modified>
</cp:coreProperties>
</file>

<file path=docProps/thumbnail.jpeg>
</file>